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B9F9228-3618-42DD-BFEA-447FE25A219F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C9224AD-6E70-43C7-A05F-3B2E74CA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228-3618-42DD-BFEA-447FE25A219F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24AD-6E70-43C7-A05F-3B2E74CA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228-3618-42DD-BFEA-447FE25A219F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24AD-6E70-43C7-A05F-3B2E74CA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228-3618-42DD-BFEA-447FE25A219F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24AD-6E70-43C7-A05F-3B2E74CA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228-3618-42DD-BFEA-447FE25A219F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24AD-6E70-43C7-A05F-3B2E74CA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228-3618-42DD-BFEA-447FE25A219F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24AD-6E70-43C7-A05F-3B2E74CA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9F9228-3618-42DD-BFEA-447FE25A219F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9224AD-6E70-43C7-A05F-3B2E74CAB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B9F9228-3618-42DD-BFEA-447FE25A219F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C9224AD-6E70-43C7-A05F-3B2E74CA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228-3618-42DD-BFEA-447FE25A219F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24AD-6E70-43C7-A05F-3B2E74CA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228-3618-42DD-BFEA-447FE25A219F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24AD-6E70-43C7-A05F-3B2E74CA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228-3618-42DD-BFEA-447FE25A219F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24AD-6E70-43C7-A05F-3B2E74CA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B9F9228-3618-42DD-BFEA-447FE25A219F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C9224AD-6E70-43C7-A05F-3B2E74CA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Disksim</a:t>
            </a:r>
            <a:r>
              <a:rPr lang="en-US" sz="4000" dirty="0" smtClean="0"/>
              <a:t> Simulator Environment Quick Guide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343400"/>
            <a:ext cx="4953000" cy="17526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 err="1" smtClean="0"/>
              <a:t>Farzaneh</a:t>
            </a:r>
            <a:r>
              <a:rPr lang="en-US" b="1" i="1" dirty="0" smtClean="0"/>
              <a:t> </a:t>
            </a:r>
            <a:r>
              <a:rPr lang="en-US" b="1" i="1" dirty="0" err="1" smtClean="0"/>
              <a:t>Rajaei</a:t>
            </a:r>
            <a:r>
              <a:rPr lang="en-US" b="1" i="1" dirty="0" smtClean="0"/>
              <a:t> </a:t>
            </a:r>
            <a:r>
              <a:rPr lang="en-US" b="1" i="1" dirty="0" err="1" smtClean="0"/>
              <a:t>Salmasi</a:t>
            </a:r>
            <a:endParaRPr lang="en-US" b="1" i="1" dirty="0" smtClean="0"/>
          </a:p>
          <a:p>
            <a:pPr algn="ctr"/>
            <a:r>
              <a:rPr lang="en-US" b="1" i="1" dirty="0" smtClean="0"/>
              <a:t>rajaei@ce.sharif.ir</a:t>
            </a:r>
          </a:p>
          <a:p>
            <a:endParaRPr lang="en-US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05200" y="381000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The Name of God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09800"/>
            <a:ext cx="8458200" cy="14700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Data Storage Systems and Networks Libratory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Sharif University of Technology</a:t>
            </a:r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http://dsn.ce.sharif.edu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Parameter file (Cont.)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748688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Parameter file (cont.)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7342462" cy="451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file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790575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Input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7630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Traces</a:t>
            </a:r>
          </a:p>
          <a:p>
            <a:pPr lvl="1"/>
            <a:r>
              <a:rPr lang="en-US" sz="2000" b="1" dirty="0" smtClean="0"/>
              <a:t>&lt;time&gt;:&lt;N/A&gt;:&lt;</a:t>
            </a:r>
            <a:r>
              <a:rPr lang="en-US" sz="2000" b="1" dirty="0" err="1" smtClean="0"/>
              <a:t>Block_addr</a:t>
            </a:r>
            <a:r>
              <a:rPr lang="en-US" sz="2000" b="1" dirty="0" smtClean="0"/>
              <a:t>&gt;:&lt;#</a:t>
            </a:r>
            <a:r>
              <a:rPr lang="en-US" sz="2000" b="1" dirty="0" err="1" smtClean="0"/>
              <a:t>following_block</a:t>
            </a:r>
            <a:r>
              <a:rPr lang="en-US" sz="2000" b="1" dirty="0" smtClean="0"/>
              <a:t>&gt;:&lt;R/W&gt;</a:t>
            </a:r>
          </a:p>
          <a:p>
            <a:pPr lvl="2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8351.254 0 44224696 128 0</a:t>
            </a:r>
          </a:p>
          <a:p>
            <a:pPr lvl="2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8361.202 0 9227496 8192 0</a:t>
            </a:r>
          </a:p>
          <a:p>
            <a:pPr lvl="2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8398.347 0 9235688 3768 1</a:t>
            </a:r>
          </a:p>
          <a:p>
            <a:pPr lvl="2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8398.347 0 9235688 3768 0</a:t>
            </a:r>
          </a:p>
          <a:p>
            <a:pPr lvl="2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en-US" dirty="0" smtClean="0"/>
              <a:t>Synthetic Workloads</a:t>
            </a:r>
          </a:p>
          <a:p>
            <a:pPr lvl="1"/>
            <a:r>
              <a:rPr lang="en-US" dirty="0" smtClean="0"/>
              <a:t> Highly configurable</a:t>
            </a:r>
          </a:p>
          <a:p>
            <a:pPr lvl="1"/>
            <a:r>
              <a:rPr lang="en-US" dirty="0" smtClean="0"/>
              <a:t> Multiple generator</a:t>
            </a:r>
          </a:p>
          <a:p>
            <a:pPr lvl="1"/>
            <a:r>
              <a:rPr lang="en-US" dirty="0" smtClean="0"/>
              <a:t> Each synthetic execute as a process</a:t>
            </a: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Simulation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Statistical Results in different layers</a:t>
            </a:r>
          </a:p>
          <a:p>
            <a:pPr lvl="1"/>
            <a:r>
              <a:rPr lang="en-US" dirty="0" smtClean="0"/>
              <a:t>Logical Organization Statistics</a:t>
            </a:r>
          </a:p>
          <a:p>
            <a:pPr lvl="2"/>
            <a:r>
              <a:rPr lang="en-US" dirty="0" smtClean="0"/>
              <a:t>#read/write</a:t>
            </a:r>
          </a:p>
          <a:p>
            <a:pPr lvl="2"/>
            <a:r>
              <a:rPr lang="en-US" dirty="0" smtClean="0"/>
              <a:t>#seq. read/write</a:t>
            </a:r>
          </a:p>
          <a:p>
            <a:pPr lvl="1"/>
            <a:r>
              <a:rPr lang="en-US" dirty="0" smtClean="0"/>
              <a:t> I/O Driver Statistics</a:t>
            </a:r>
          </a:p>
          <a:p>
            <a:pPr lvl="2"/>
            <a:r>
              <a:rPr lang="en-US" dirty="0" smtClean="0"/>
              <a:t>Idle time</a:t>
            </a:r>
          </a:p>
          <a:p>
            <a:pPr lvl="2"/>
            <a:r>
              <a:rPr lang="en-US" dirty="0" smtClean="0"/>
              <a:t> Response time</a:t>
            </a:r>
          </a:p>
          <a:p>
            <a:pPr lvl="2"/>
            <a:r>
              <a:rPr lang="en-US" dirty="0" smtClean="0"/>
              <a:t>Throughput (newly added)</a:t>
            </a:r>
          </a:p>
          <a:p>
            <a:pPr lvl="1"/>
            <a:r>
              <a:rPr lang="en-US" dirty="0" smtClean="0"/>
              <a:t>Disk/SSD Statistics</a:t>
            </a:r>
          </a:p>
          <a:p>
            <a:pPr lvl="2"/>
            <a:r>
              <a:rPr lang="en-US" dirty="0" smtClean="0"/>
              <a:t> Idle time</a:t>
            </a:r>
          </a:p>
          <a:p>
            <a:pPr lvl="2"/>
            <a:r>
              <a:rPr lang="en-US" dirty="0" smtClean="0"/>
              <a:t> Response time</a:t>
            </a:r>
          </a:p>
          <a:p>
            <a:pPr lvl="2"/>
            <a:r>
              <a:rPr lang="en-US" dirty="0" smtClean="0"/>
              <a:t> IOPS</a:t>
            </a:r>
          </a:p>
          <a:p>
            <a:pPr lvl="2"/>
            <a:r>
              <a:rPr lang="en-US" dirty="0" smtClean="0"/>
              <a:t># Cleaning for SSD chips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Simulation Result (cont.)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6767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124200"/>
            <a:ext cx="34480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648200"/>
            <a:ext cx="4038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5334000"/>
            <a:ext cx="43243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Download </a:t>
            </a:r>
            <a:r>
              <a:rPr lang="en-US" dirty="0" err="1" smtClean="0"/>
              <a:t>DiskSim</a:t>
            </a:r>
            <a:r>
              <a:rPr lang="en-US" dirty="0" smtClean="0"/>
              <a:t> From DSN homepage</a:t>
            </a:r>
          </a:p>
          <a:p>
            <a:r>
              <a:rPr lang="en-US" dirty="0" smtClean="0"/>
              <a:t>Extract package</a:t>
            </a:r>
          </a:p>
          <a:p>
            <a:r>
              <a:rPr lang="en-US" dirty="0" smtClean="0"/>
              <a:t> Make</a:t>
            </a:r>
          </a:p>
          <a:p>
            <a:r>
              <a:rPr lang="en-US" dirty="0" smtClean="0"/>
              <a:t> Run</a:t>
            </a:r>
          </a:p>
          <a:p>
            <a:r>
              <a:rPr lang="en-US" dirty="0" smtClean="0"/>
              <a:t> Dive in Code with </a:t>
            </a:r>
            <a:r>
              <a:rPr lang="en-US" dirty="0" err="1" smtClean="0"/>
              <a:t>Kdevelop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066800"/>
          </a:xfrm>
        </p:spPr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Execution file</a:t>
            </a:r>
          </a:p>
          <a:p>
            <a:pPr lvl="1"/>
            <a:r>
              <a:rPr lang="en-US" dirty="0" smtClean="0"/>
              <a:t>~/disksim-4.0/</a:t>
            </a:r>
            <a:r>
              <a:rPr lang="en-US" dirty="0" err="1" smtClean="0"/>
              <a:t>src</a:t>
            </a:r>
            <a:r>
              <a:rPr lang="en-US" dirty="0" smtClean="0"/>
              <a:t>/</a:t>
            </a:r>
            <a:r>
              <a:rPr lang="en-US" dirty="0" err="1" smtClean="0"/>
              <a:t>disksim</a:t>
            </a:r>
            <a:endParaRPr lang="en-US" dirty="0" smtClean="0"/>
          </a:p>
          <a:p>
            <a:r>
              <a:rPr lang="en-US" dirty="0" smtClean="0"/>
              <a:t>Common Codes (before disk level)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/>
              <a:t>Source Code: ~/disksim-4.0/</a:t>
            </a:r>
            <a:r>
              <a:rPr lang="en-US" dirty="0" err="1" smtClean="0"/>
              <a:t>src</a:t>
            </a:r>
            <a:r>
              <a:rPr lang="en-US" dirty="0" smtClean="0"/>
              <a:t>/…</a:t>
            </a:r>
          </a:p>
          <a:p>
            <a:r>
              <a:rPr lang="en-US" dirty="0" smtClean="0"/>
              <a:t>For disk</a:t>
            </a:r>
          </a:p>
          <a:p>
            <a:pPr lvl="1"/>
            <a:r>
              <a:rPr lang="en-US" dirty="0" err="1" smtClean="0"/>
              <a:t>Parv</a:t>
            </a:r>
            <a:r>
              <a:rPr lang="en-US" dirty="0" smtClean="0"/>
              <a:t> and trace files: ~/disksim-4.0/valid/…</a:t>
            </a:r>
          </a:p>
          <a:p>
            <a:pPr lvl="1"/>
            <a:r>
              <a:rPr lang="en-US" dirty="0" smtClean="0"/>
              <a:t>Source Code: ~/disksim-4.0/</a:t>
            </a:r>
            <a:r>
              <a:rPr lang="en-US" dirty="0" err="1" smtClean="0"/>
              <a:t>diskmodel</a:t>
            </a:r>
            <a:r>
              <a:rPr lang="en-US" dirty="0" smtClean="0"/>
              <a:t>/…</a:t>
            </a:r>
          </a:p>
          <a:p>
            <a:r>
              <a:rPr lang="en-US" dirty="0" smtClean="0"/>
              <a:t>For SSD</a:t>
            </a:r>
          </a:p>
          <a:p>
            <a:pPr lvl="1"/>
            <a:r>
              <a:rPr lang="en-US" sz="2400" dirty="0" err="1" smtClean="0"/>
              <a:t>Parv</a:t>
            </a:r>
            <a:r>
              <a:rPr lang="en-US" sz="2400" dirty="0" smtClean="0"/>
              <a:t> and trace files~/disksim-4.0/</a:t>
            </a:r>
            <a:r>
              <a:rPr lang="en-US" sz="2400" dirty="0" err="1" smtClean="0"/>
              <a:t>ssdmodel</a:t>
            </a:r>
            <a:r>
              <a:rPr lang="en-US" sz="2400" dirty="0" smtClean="0"/>
              <a:t>/valid/…</a:t>
            </a:r>
          </a:p>
          <a:p>
            <a:pPr lvl="1"/>
            <a:r>
              <a:rPr lang="en-US" dirty="0" smtClean="0"/>
              <a:t>Source code: ~/disksim-4.0/</a:t>
            </a:r>
            <a:r>
              <a:rPr lang="en-US" dirty="0" err="1" smtClean="0"/>
              <a:t>ssdmodel</a:t>
            </a:r>
            <a:r>
              <a:rPr lang="en-US" dirty="0" smtClean="0"/>
              <a:t>/…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Disksim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325112"/>
          </a:xfrm>
        </p:spPr>
        <p:txBody>
          <a:bodyPr/>
          <a:lstStyle/>
          <a:p>
            <a:r>
              <a:rPr lang="en-US" dirty="0" smtClean="0"/>
              <a:t>Accurate, Highly-Configurable storage sub system simulator.</a:t>
            </a:r>
          </a:p>
          <a:p>
            <a:r>
              <a:rPr lang="en-US" dirty="0" smtClean="0"/>
              <a:t>Disk-simulation environment from Carnegie Mellon University.</a:t>
            </a:r>
          </a:p>
          <a:p>
            <a:r>
              <a:rPr lang="en-US" dirty="0" smtClean="0"/>
              <a:t>Emulates a hierarchy of storage components such as buses and controllers (e.g. RAID arrays) as well as disks.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191000"/>
            <a:ext cx="21240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Disksim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integrated into full system simulators as a disk model</a:t>
            </a:r>
          </a:p>
          <a:p>
            <a:r>
              <a:rPr lang="en-US" dirty="0" smtClean="0"/>
              <a:t>Mostly is used for performance evaluation</a:t>
            </a:r>
          </a:p>
          <a:p>
            <a:r>
              <a:rPr lang="en-US" dirty="0" smtClean="0"/>
              <a:t>Cache support only for disks</a:t>
            </a:r>
          </a:p>
          <a:p>
            <a:r>
              <a:rPr lang="en-US" dirty="0" smtClean="0"/>
              <a:t>No energy evaluation model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SSD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/>
          <a:lstStyle/>
          <a:p>
            <a:r>
              <a:rPr lang="en-US" dirty="0" smtClean="0"/>
              <a:t>SSD Extension for </a:t>
            </a:r>
            <a:r>
              <a:rPr lang="en-US" dirty="0" err="1" smtClean="0"/>
              <a:t>Disksim</a:t>
            </a:r>
            <a:r>
              <a:rPr lang="en-US" dirty="0" smtClean="0"/>
              <a:t> from Microsoft Research</a:t>
            </a:r>
          </a:p>
          <a:p>
            <a:pPr lvl="1"/>
            <a:r>
              <a:rPr lang="en-US" dirty="0" smtClean="0"/>
              <a:t>Patched over </a:t>
            </a:r>
            <a:r>
              <a:rPr lang="en-US" dirty="0" err="1" smtClean="0"/>
              <a:t>Disksim</a:t>
            </a:r>
            <a:endParaRPr lang="en-US" dirty="0" smtClean="0"/>
          </a:p>
          <a:p>
            <a:pPr lvl="1"/>
            <a:r>
              <a:rPr lang="en-US" dirty="0" smtClean="0"/>
              <a:t>No documentation</a:t>
            </a:r>
          </a:p>
          <a:p>
            <a:pPr lvl="1"/>
            <a:r>
              <a:rPr lang="en-US" dirty="0" smtClean="0"/>
              <a:t>No cache support</a:t>
            </a:r>
          </a:p>
          <a:p>
            <a:r>
              <a:rPr lang="en-US" dirty="0" smtClean="0"/>
              <a:t>Page map FTL</a:t>
            </a:r>
          </a:p>
          <a:p>
            <a:r>
              <a:rPr lang="en-US" dirty="0" smtClean="0"/>
              <a:t>Interleaving</a:t>
            </a:r>
          </a:p>
          <a:p>
            <a:r>
              <a:rPr lang="en-US" dirty="0" smtClean="0"/>
              <a:t>Cleaning and Wear leveling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Disksim</a:t>
            </a:r>
            <a:r>
              <a:rPr lang="en-US" dirty="0" smtClean="0"/>
              <a:t> Inputs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Driven by externally-provided I/O request traces or internally-generated synthetic workloads.</a:t>
            </a:r>
          </a:p>
          <a:p>
            <a:r>
              <a:rPr lang="en-US" dirty="0" smtClean="0"/>
              <a:t>Parameter file (.</a:t>
            </a:r>
            <a:r>
              <a:rPr lang="en-US" dirty="0" err="1" smtClean="0"/>
              <a:t>parv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Details of architecture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diskspec</a:t>
            </a:r>
            <a:r>
              <a:rPr lang="en-US" dirty="0" smtClean="0"/>
              <a:t> or model for disks</a:t>
            </a:r>
          </a:p>
          <a:p>
            <a:r>
              <a:rPr lang="en-US" dirty="0" smtClean="0"/>
              <a:t>An Output file (.</a:t>
            </a:r>
            <a:r>
              <a:rPr lang="en-US" dirty="0" err="1" smtClean="0"/>
              <a:t>outv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Response Time</a:t>
            </a:r>
          </a:p>
          <a:p>
            <a:pPr lvl="1"/>
            <a:r>
              <a:rPr lang="en-US" dirty="0" smtClean="0"/>
              <a:t>Number of reads and writes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Installation &amp;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462991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DiskSim</a:t>
            </a:r>
            <a:r>
              <a:rPr lang="en-US" dirty="0" smtClean="0"/>
              <a:t> is </a:t>
            </a:r>
            <a:r>
              <a:rPr lang="en-US" dirty="0" err="1" smtClean="0"/>
              <a:t>devloped</a:t>
            </a:r>
            <a:r>
              <a:rPr lang="en-US" dirty="0" smtClean="0"/>
              <a:t> in Linux environment</a:t>
            </a:r>
          </a:p>
          <a:p>
            <a:r>
              <a:rPr lang="en-US" dirty="0" smtClean="0"/>
              <a:t>Just need a </a:t>
            </a:r>
            <a:r>
              <a:rPr lang="en-US" i="1" dirty="0" smtClean="0"/>
              <a:t>make </a:t>
            </a:r>
            <a:r>
              <a:rPr lang="en-US" dirty="0" smtClean="0"/>
              <a:t>command to install</a:t>
            </a:r>
          </a:p>
          <a:p>
            <a:pPr lvl="1"/>
            <a:r>
              <a:rPr lang="en-US" dirty="0" smtClean="0"/>
              <a:t>~/disksim-4.0$ make</a:t>
            </a:r>
          </a:p>
          <a:p>
            <a:r>
              <a:rPr lang="en-US" dirty="0" smtClean="0"/>
              <a:t>Running </a:t>
            </a:r>
            <a:r>
              <a:rPr lang="en-US" dirty="0" err="1" smtClean="0"/>
              <a:t>Disksim</a:t>
            </a:r>
            <a:endParaRPr lang="en-US" dirty="0" smtClean="0"/>
          </a:p>
          <a:p>
            <a:pPr lvl="1"/>
            <a:r>
              <a:rPr lang="en-US" b="1" dirty="0" err="1" smtClean="0"/>
              <a:t>disksim</a:t>
            </a:r>
            <a:r>
              <a:rPr lang="en-US" b="1" dirty="0" smtClean="0"/>
              <a:t> &lt;</a:t>
            </a:r>
            <a:r>
              <a:rPr lang="en-US" b="1" dirty="0" err="1" smtClean="0"/>
              <a:t>parfile</a:t>
            </a:r>
            <a:r>
              <a:rPr lang="en-US" b="1" dirty="0" smtClean="0"/>
              <a:t>&gt; &lt;</a:t>
            </a:r>
            <a:r>
              <a:rPr lang="en-US" b="1" dirty="0" err="1" smtClean="0"/>
              <a:t>outfile</a:t>
            </a:r>
            <a:r>
              <a:rPr lang="en-US" b="1" dirty="0" smtClean="0"/>
              <a:t>&gt; &lt;</a:t>
            </a:r>
            <a:r>
              <a:rPr lang="en-US" b="1" dirty="0" err="1" smtClean="0"/>
              <a:t>tracetype</a:t>
            </a:r>
            <a:r>
              <a:rPr lang="en-US" b="1" dirty="0" smtClean="0"/>
              <a:t>&gt; &lt;</a:t>
            </a:r>
            <a:r>
              <a:rPr lang="en-US" b="1" dirty="0" err="1" smtClean="0"/>
              <a:t>tracefile</a:t>
            </a:r>
            <a:r>
              <a:rPr lang="en-US" b="1" dirty="0" smtClean="0"/>
              <a:t>&gt; &lt;</a:t>
            </a:r>
            <a:r>
              <a:rPr lang="en-US" b="1" dirty="0" err="1" smtClean="0"/>
              <a:t>synthgen</a:t>
            </a:r>
            <a:r>
              <a:rPr lang="en-US" b="1" dirty="0" smtClean="0"/>
              <a:t>&gt; </a:t>
            </a:r>
          </a:p>
          <a:p>
            <a:pPr lvl="2"/>
            <a:r>
              <a:rPr lang="en-US" dirty="0" smtClean="0"/>
              <a:t> </a:t>
            </a:r>
            <a:r>
              <a:rPr lang="en-US" b="1" dirty="0" smtClean="0"/>
              <a:t>&lt;</a:t>
            </a:r>
            <a:r>
              <a:rPr lang="en-US" b="1" dirty="0" err="1" smtClean="0"/>
              <a:t>parfile</a:t>
            </a:r>
            <a:r>
              <a:rPr lang="en-US" b="1" dirty="0" smtClean="0"/>
              <a:t>&gt; : parameter file,</a:t>
            </a:r>
            <a:r>
              <a:rPr lang="en-US" dirty="0" smtClean="0"/>
              <a:t> </a:t>
            </a:r>
            <a:r>
              <a:rPr lang="en-US" b="1" dirty="0" smtClean="0"/>
              <a:t>&lt;</a:t>
            </a:r>
            <a:r>
              <a:rPr lang="en-US" b="1" dirty="0" err="1" smtClean="0"/>
              <a:t>outfile</a:t>
            </a:r>
            <a:r>
              <a:rPr lang="en-US" b="1" dirty="0" smtClean="0"/>
              <a:t>&gt; : output file </a:t>
            </a:r>
          </a:p>
          <a:p>
            <a:pPr lvl="2"/>
            <a:r>
              <a:rPr lang="en-US" dirty="0" smtClean="0"/>
              <a:t> </a:t>
            </a:r>
            <a:r>
              <a:rPr lang="en-US" b="1" dirty="0" smtClean="0"/>
              <a:t>&lt;</a:t>
            </a:r>
            <a:r>
              <a:rPr lang="en-US" b="1" dirty="0" err="1" smtClean="0"/>
              <a:t>tracetype</a:t>
            </a:r>
            <a:r>
              <a:rPr lang="en-US" b="1" dirty="0" smtClean="0"/>
              <a:t>&gt; : format of input trace file</a:t>
            </a:r>
          </a:p>
          <a:p>
            <a:pPr lvl="2"/>
            <a:r>
              <a:rPr lang="en-US" dirty="0" smtClean="0"/>
              <a:t> </a:t>
            </a:r>
            <a:r>
              <a:rPr lang="en-US" b="1" dirty="0" smtClean="0"/>
              <a:t>&lt;</a:t>
            </a:r>
            <a:r>
              <a:rPr lang="en-US" b="1" dirty="0" err="1" smtClean="0"/>
              <a:t>tracefile</a:t>
            </a:r>
            <a:r>
              <a:rPr lang="en-US" b="1" dirty="0" smtClean="0"/>
              <a:t>&gt; : trace file used as </a:t>
            </a:r>
            <a:r>
              <a:rPr lang="en-US" b="1" dirty="0" err="1" smtClean="0"/>
              <a:t>inuput</a:t>
            </a:r>
            <a:endParaRPr lang="en-US" b="1" dirty="0" smtClean="0"/>
          </a:p>
          <a:p>
            <a:pPr lvl="2"/>
            <a:r>
              <a:rPr lang="en-US" dirty="0" smtClean="0"/>
              <a:t> </a:t>
            </a:r>
            <a:r>
              <a:rPr lang="en-US" b="1" dirty="0" smtClean="0"/>
              <a:t>&lt;</a:t>
            </a:r>
            <a:r>
              <a:rPr lang="en-US" b="1" dirty="0" err="1" smtClean="0"/>
              <a:t>synthgen</a:t>
            </a:r>
            <a:r>
              <a:rPr lang="en-US" b="1" dirty="0" smtClean="0"/>
              <a:t>&gt; : activate synthetic workload generator</a:t>
            </a:r>
          </a:p>
          <a:p>
            <a:r>
              <a:rPr lang="en-US" dirty="0" smtClean="0"/>
              <a:t> Example </a:t>
            </a:r>
          </a:p>
          <a:p>
            <a:pPr lvl="1"/>
            <a:r>
              <a:rPr lang="en-US" b="1" dirty="0" smtClean="0"/>
              <a:t>$./</a:t>
            </a:r>
            <a:r>
              <a:rPr lang="en-US" b="1" dirty="0" err="1" smtClean="0"/>
              <a:t>disksim</a:t>
            </a:r>
            <a:r>
              <a:rPr lang="en-US" b="1" dirty="0" smtClean="0"/>
              <a:t> ssd-sr250k.parv ssd-sr250k.outv </a:t>
            </a:r>
            <a:r>
              <a:rPr lang="en-US" b="1" dirty="0" err="1" smtClean="0"/>
              <a:t>ascii</a:t>
            </a:r>
            <a:r>
              <a:rPr lang="en-US" b="1" dirty="0" smtClean="0"/>
              <a:t> 0 1</a:t>
            </a:r>
          </a:p>
          <a:p>
            <a:pPr lvl="1"/>
            <a:r>
              <a:rPr lang="en-US" b="1" dirty="0" smtClean="0"/>
              <a:t>$./</a:t>
            </a:r>
            <a:r>
              <a:rPr lang="en-US" b="1" dirty="0" err="1" smtClean="0"/>
              <a:t>disksim</a:t>
            </a:r>
            <a:r>
              <a:rPr lang="en-US" b="1" dirty="0" smtClean="0"/>
              <a:t> ssd-sr250k.parv ssd-sr250k.outv </a:t>
            </a:r>
            <a:r>
              <a:rPr lang="en-US" b="1" dirty="0" err="1" smtClean="0"/>
              <a:t>ascii</a:t>
            </a:r>
            <a:r>
              <a:rPr lang="en-US" b="1" dirty="0" smtClean="0"/>
              <a:t> </a:t>
            </a:r>
            <a:r>
              <a:rPr lang="en-US" b="1" dirty="0" err="1" smtClean="0"/>
              <a:t>sample.trace</a:t>
            </a:r>
            <a:r>
              <a:rPr lang="en-US" b="1" dirty="0" smtClean="0"/>
              <a:t>  0</a:t>
            </a:r>
          </a:p>
          <a:p>
            <a:pPr lvl="1"/>
            <a:endParaRPr lang="en-US" b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Parameter file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353358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301726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txBody>
          <a:bodyPr/>
          <a:lstStyle/>
          <a:p>
            <a:r>
              <a:rPr lang="en-US" dirty="0" smtClean="0"/>
              <a:t>Parameter file (Cont.)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81200"/>
            <a:ext cx="347573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981200"/>
            <a:ext cx="36099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Parameter file (Cont.)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47339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029200"/>
            <a:ext cx="42195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828800"/>
            <a:ext cx="29527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1230</TotalTime>
  <Words>457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Disksim Simulator Environment Quick Guide</vt:lpstr>
      <vt:lpstr>What is Disksim</vt:lpstr>
      <vt:lpstr>What is Disksim (Cont.)</vt:lpstr>
      <vt:lpstr>SSD Extension</vt:lpstr>
      <vt:lpstr>Disksim Inputs and Output</vt:lpstr>
      <vt:lpstr>Installation &amp; Run</vt:lpstr>
      <vt:lpstr>Parameter file</vt:lpstr>
      <vt:lpstr>Parameter file (Cont.)</vt:lpstr>
      <vt:lpstr>Parameter file (Cont.)</vt:lpstr>
      <vt:lpstr>Parameter file (Cont.)</vt:lpstr>
      <vt:lpstr>Parameter file (cont.)</vt:lpstr>
      <vt:lpstr>Parameter file (cont.)</vt:lpstr>
      <vt:lpstr>Input Workload</vt:lpstr>
      <vt:lpstr>Simulation Result</vt:lpstr>
      <vt:lpstr>Simulation Result (cont.)</vt:lpstr>
      <vt:lpstr>Demonstration</vt:lpstr>
      <vt:lpstr>Demonstration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farzaneh</dc:creator>
  <cp:lastModifiedBy>farzaneh</cp:lastModifiedBy>
  <cp:revision>26</cp:revision>
  <dcterms:created xsi:type="dcterms:W3CDTF">2011-12-02T15:29:47Z</dcterms:created>
  <dcterms:modified xsi:type="dcterms:W3CDTF">2011-12-03T12:03:33Z</dcterms:modified>
</cp:coreProperties>
</file>