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18"/>
  </p:notesMasterIdLst>
  <p:sldIdLst>
    <p:sldId id="256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1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66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10/27/2011 8:07 AM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10/27/2011 8:07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10/27/2011 8:07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10/27/2011 8:07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10/27/2011 8:07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10/27/2011 8:07 AM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10/27/2011 8:07 AM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10/27/2011 8:07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10/27/2011 8:07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10/27/2011 8:07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penci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10/27/2011 8:07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10/27/2011 8:07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286000" y="4343400"/>
            <a:ext cx="6477000" cy="14478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mrFPGA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A Novel FPGA Architecture with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Memristor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-Based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ReconFIguration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Data </a:t>
            </a:r>
            <a:r>
              <a:rPr lang="en-US" dirty="0"/>
              <a:t>Storage Systems and Networks Lab</a:t>
            </a:r>
            <a:r>
              <a:rPr lang="en-US" dirty="0" smtClean="0"/>
              <a:t>.</a:t>
            </a:r>
          </a:p>
          <a:p>
            <a:r>
              <a:rPr lang="en-US" sz="1400" dirty="0"/>
              <a:t>October </a:t>
            </a:r>
            <a:r>
              <a:rPr lang="en-US" sz="1400" dirty="0" smtClean="0"/>
              <a:t>2011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096000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Ali </a:t>
            </a:r>
            <a:r>
              <a:rPr lang="en-US" dirty="0" err="1"/>
              <a:t>Ahari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delay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592255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9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Shielding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757363"/>
            <a:ext cx="6108821" cy="372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Shielding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509357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2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</a:t>
            </a:r>
            <a:r>
              <a:rPr lang="en-US" dirty="0" err="1" smtClean="0"/>
              <a:t>Comprassion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14599"/>
            <a:ext cx="6252319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17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Against </a:t>
            </a:r>
            <a:r>
              <a:rPr lang="en-US" dirty="0" err="1" smtClean="0"/>
              <a:t>Virtex</a:t>
            </a:r>
            <a:r>
              <a:rPr lang="en-US" dirty="0" smtClean="0"/>
              <a:t> 6</a:t>
            </a:r>
          </a:p>
          <a:p>
            <a:r>
              <a:rPr lang="en-US" dirty="0" smtClean="0"/>
              <a:t>20 MCNC benchmarks</a:t>
            </a:r>
          </a:p>
          <a:p>
            <a:r>
              <a:rPr lang="en-US" dirty="0" smtClean="0"/>
              <a:t>5.18x area savings</a:t>
            </a:r>
          </a:p>
          <a:p>
            <a:r>
              <a:rPr lang="en-US" dirty="0" smtClean="0"/>
              <a:t>2.28x speed-up</a:t>
            </a:r>
          </a:p>
          <a:p>
            <a:r>
              <a:rPr lang="en-US" dirty="0" smtClean="0"/>
              <a:t>1.63x power savings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55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 a new approach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1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Ideas</a:t>
            </a:r>
          </a:p>
          <a:p>
            <a:r>
              <a:rPr lang="en-US" dirty="0" smtClean="0"/>
              <a:t>Evaluation</a:t>
            </a:r>
            <a:endParaRPr lang="en-US" dirty="0" smtClean="0"/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32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are going to talk about </a:t>
            </a:r>
            <a:r>
              <a:rPr lang="en-US" dirty="0" err="1" smtClean="0"/>
              <a:t>mrFPGA</a:t>
            </a:r>
            <a:r>
              <a:rPr lang="en-US" dirty="0"/>
              <a:t> a paper by Jason Cong and </a:t>
            </a:r>
            <a:r>
              <a:rPr lang="en-US" dirty="0" err="1"/>
              <a:t>Bingjun</a:t>
            </a:r>
            <a:r>
              <a:rPr lang="en-US" dirty="0"/>
              <a:t> </a:t>
            </a:r>
            <a:r>
              <a:rPr lang="en-US" dirty="0" smtClean="0"/>
              <a:t>Xiao from UCLA which has been appeared in </a:t>
            </a:r>
            <a:r>
              <a:rPr lang="en-US" dirty="0" err="1" smtClean="0"/>
              <a:t>NanoArch</a:t>
            </a:r>
            <a:r>
              <a:rPr lang="en-US" dirty="0" smtClean="0"/>
              <a:t> 2011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0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memristor</a:t>
            </a:r>
            <a:r>
              <a:rPr lang="en-US" dirty="0" smtClean="0"/>
              <a:t> in configuration bits</a:t>
            </a:r>
          </a:p>
          <a:p>
            <a:r>
              <a:rPr lang="en-US" dirty="0" smtClean="0"/>
              <a:t>No need for 3D-Die stacking</a:t>
            </a:r>
          </a:p>
          <a:p>
            <a:r>
              <a:rPr lang="en-US" dirty="0" smtClean="0"/>
              <a:t>Capacitance shielding</a:t>
            </a:r>
          </a:p>
          <a:p>
            <a:r>
              <a:rPr lang="en-US" dirty="0" smtClean="0"/>
              <a:t>Adaptive buffer insertion</a:t>
            </a:r>
          </a:p>
          <a:p>
            <a:r>
              <a:rPr lang="en-US" dirty="0" smtClean="0"/>
              <a:t>New CAD software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7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Memresistor</a:t>
            </a:r>
            <a:r>
              <a:rPr lang="en-US" dirty="0" smtClean="0"/>
              <a:t> in 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Scalable below 30nm</a:t>
            </a:r>
          </a:p>
          <a:p>
            <a:r>
              <a:rPr lang="en-US" dirty="0" smtClean="0"/>
              <a:t>Fully compatible with CMOS</a:t>
            </a:r>
          </a:p>
          <a:p>
            <a:r>
              <a:rPr lang="en-US" dirty="0" smtClean="0"/>
              <a:t>Programming time 5ns in 180nm Tech.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32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75" y="1981201"/>
            <a:ext cx="77264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94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43063"/>
            <a:ext cx="4113313" cy="323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99" y="1628775"/>
            <a:ext cx="4086301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42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buffer </a:t>
            </a:r>
            <a:r>
              <a:rPr lang="en-US" dirty="0" err="1" smtClean="0"/>
              <a:t>insertation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752600"/>
            <a:ext cx="53911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83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828800"/>
            <a:ext cx="51054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69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1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7B6A5FA-AEDC-493D-A38F-607DB1F387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AcademicPresentation1</Template>
  <TotalTime>0</TotalTime>
  <Words>121</Words>
  <Application>Microsoft Office PowerPoint</Application>
  <PresentationFormat>On-screen Show (4:3)</PresentationFormat>
  <Paragraphs>38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AcademicPresentation1</vt:lpstr>
      <vt:lpstr>mrFPGA: A Novel FPGA Architecture with Memristor-Based ReconFIguration</vt:lpstr>
      <vt:lpstr>Outline</vt:lpstr>
      <vt:lpstr>Introduction</vt:lpstr>
      <vt:lpstr>Main Ideas</vt:lpstr>
      <vt:lpstr>Memresistor in RC</vt:lpstr>
      <vt:lpstr>Architecture</vt:lpstr>
      <vt:lpstr>Architecture</vt:lpstr>
      <vt:lpstr>Adaptive buffer insertation</vt:lpstr>
      <vt:lpstr>ABI</vt:lpstr>
      <vt:lpstr>Modeling delay</vt:lpstr>
      <vt:lpstr>Shielding Effect</vt:lpstr>
      <vt:lpstr>Shielding Effect</vt:lpstr>
      <vt:lpstr>Area Comprassion</vt:lpstr>
      <vt:lpstr>Evaluation</vt:lpstr>
      <vt:lpstr>Conclusion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2011-10-26T18:17:50Z</dcterms:created>
  <dcterms:modified xsi:type="dcterms:W3CDTF">2011-10-27T05:32:06Z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