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80" r:id="rId12"/>
    <p:sldId id="269" r:id="rId13"/>
    <p:sldId id="278" r:id="rId14"/>
    <p:sldId id="27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74" d="100"/>
          <a:sy n="7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9C03F6-6634-4968-A43E-A41402BAAB6F}" type="doc">
      <dgm:prSet loTypeId="urn:microsoft.com/office/officeart/2005/8/layout/chevron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CE94201-5AEC-42F9-80A0-5D6B9DC11FCA}">
      <dgm:prSet phldrT="[Text]" custT="1"/>
      <dgm:spPr/>
      <dgm:t>
        <a:bodyPr/>
        <a:lstStyle/>
        <a:p>
          <a:pPr algn="ctr"/>
          <a:r>
            <a:rPr lang="en-US" sz="1700" b="0" dirty="0" smtClean="0"/>
            <a:t>Part 1</a:t>
          </a:r>
          <a:endParaRPr lang="en-US" sz="1700" b="0" dirty="0"/>
        </a:p>
      </dgm:t>
    </dgm:pt>
    <dgm:pt modelId="{890E4D56-7C34-4981-A503-9193B7A198BC}" type="parTrans" cxnId="{0E281656-D7EF-44F1-8DFC-349F3805DCE0}">
      <dgm:prSet/>
      <dgm:spPr/>
      <dgm:t>
        <a:bodyPr/>
        <a:lstStyle/>
        <a:p>
          <a:pPr algn="l"/>
          <a:endParaRPr lang="en-US"/>
        </a:p>
      </dgm:t>
    </dgm:pt>
    <dgm:pt modelId="{B0F22664-B04C-45CB-BA08-9A9986512325}" type="sibTrans" cxnId="{0E281656-D7EF-44F1-8DFC-349F3805DCE0}">
      <dgm:prSet/>
      <dgm:spPr/>
      <dgm:t>
        <a:bodyPr/>
        <a:lstStyle/>
        <a:p>
          <a:pPr algn="l"/>
          <a:endParaRPr lang="en-US"/>
        </a:p>
      </dgm:t>
    </dgm:pt>
    <dgm:pt modelId="{AF09C915-0B87-453F-91AB-18C86EF625B8}">
      <dgm:prSet phldrT="[Text]" custT="1"/>
      <dgm:spPr/>
      <dgm:t>
        <a:bodyPr/>
        <a:lstStyle/>
        <a:p>
          <a:pPr algn="l"/>
          <a:r>
            <a:rPr lang="en-US" sz="1700" b="0" dirty="0" smtClean="0"/>
            <a:t>Project Definition</a:t>
          </a:r>
          <a:endParaRPr lang="en-US" sz="1700" b="0" dirty="0"/>
        </a:p>
      </dgm:t>
    </dgm:pt>
    <dgm:pt modelId="{48CBB387-CC71-4349-B248-0186DFD596E2}" type="parTrans" cxnId="{FCB50387-E86D-4839-8739-D45D692CC9A7}">
      <dgm:prSet/>
      <dgm:spPr/>
      <dgm:t>
        <a:bodyPr/>
        <a:lstStyle/>
        <a:p>
          <a:pPr algn="l"/>
          <a:endParaRPr lang="en-US"/>
        </a:p>
      </dgm:t>
    </dgm:pt>
    <dgm:pt modelId="{C0E8D181-1FC4-4F49-B8A0-C84B23036646}" type="sibTrans" cxnId="{FCB50387-E86D-4839-8739-D45D692CC9A7}">
      <dgm:prSet/>
      <dgm:spPr/>
      <dgm:t>
        <a:bodyPr/>
        <a:lstStyle/>
        <a:p>
          <a:pPr algn="l"/>
          <a:endParaRPr lang="en-US"/>
        </a:p>
      </dgm:t>
    </dgm:pt>
    <dgm:pt modelId="{B770FA68-5203-4F83-A3FB-6BC35E87439E}">
      <dgm:prSet phldrT="[Text]" custT="1"/>
      <dgm:spPr/>
      <dgm:t>
        <a:bodyPr/>
        <a:lstStyle/>
        <a:p>
          <a:pPr algn="ctr"/>
          <a:r>
            <a:rPr lang="en-US" sz="1700" b="0" dirty="0" smtClean="0"/>
            <a:t>Part 2</a:t>
          </a:r>
          <a:endParaRPr lang="en-US" sz="1700" b="0" dirty="0"/>
        </a:p>
      </dgm:t>
    </dgm:pt>
    <dgm:pt modelId="{2974B4E2-0537-4128-B9F8-49A97F71DB4D}" type="parTrans" cxnId="{6D50BC98-174C-47D3-BD54-06F1B62706B0}">
      <dgm:prSet/>
      <dgm:spPr/>
      <dgm:t>
        <a:bodyPr/>
        <a:lstStyle/>
        <a:p>
          <a:pPr algn="l"/>
          <a:endParaRPr lang="en-US"/>
        </a:p>
      </dgm:t>
    </dgm:pt>
    <dgm:pt modelId="{7BEACC33-56B5-42C4-8FC9-259B39D0D00C}" type="sibTrans" cxnId="{6D50BC98-174C-47D3-BD54-06F1B62706B0}">
      <dgm:prSet/>
      <dgm:spPr/>
      <dgm:t>
        <a:bodyPr/>
        <a:lstStyle/>
        <a:p>
          <a:pPr algn="l"/>
          <a:endParaRPr lang="en-US"/>
        </a:p>
      </dgm:t>
    </dgm:pt>
    <dgm:pt modelId="{BA36E3C7-2DAA-4FDB-9A19-39DE894CB248}">
      <dgm:prSet phldrT="[Text]" custT="1"/>
      <dgm:spPr/>
      <dgm:t>
        <a:bodyPr/>
        <a:lstStyle/>
        <a:p>
          <a:pPr algn="l"/>
          <a:r>
            <a:rPr lang="en-US" sz="1700" b="0" dirty="0" smtClean="0"/>
            <a:t>Tools have been used</a:t>
          </a:r>
          <a:endParaRPr lang="en-US" sz="1700" b="0" dirty="0"/>
        </a:p>
      </dgm:t>
    </dgm:pt>
    <dgm:pt modelId="{F93602D0-F977-4CA8-AD9F-5AF6CD4236AB}" type="parTrans" cxnId="{6BB093E0-5228-4766-BDEE-3FCB94F43A8A}">
      <dgm:prSet/>
      <dgm:spPr/>
      <dgm:t>
        <a:bodyPr/>
        <a:lstStyle/>
        <a:p>
          <a:pPr algn="l"/>
          <a:endParaRPr lang="en-US"/>
        </a:p>
      </dgm:t>
    </dgm:pt>
    <dgm:pt modelId="{22DF80D9-9457-47B5-87EF-E7879FCF654D}" type="sibTrans" cxnId="{6BB093E0-5228-4766-BDEE-3FCB94F43A8A}">
      <dgm:prSet/>
      <dgm:spPr/>
      <dgm:t>
        <a:bodyPr/>
        <a:lstStyle/>
        <a:p>
          <a:pPr algn="l"/>
          <a:endParaRPr lang="en-US"/>
        </a:p>
      </dgm:t>
    </dgm:pt>
    <dgm:pt modelId="{66F9A45A-A0BA-4CF0-9838-D0FE40AB5085}">
      <dgm:prSet phldrT="[Text]" custT="1"/>
      <dgm:spPr/>
      <dgm:t>
        <a:bodyPr/>
        <a:lstStyle/>
        <a:p>
          <a:pPr algn="l"/>
          <a:r>
            <a:rPr lang="en-US" sz="1700" b="0" dirty="0" smtClean="0"/>
            <a:t>Looking for appropriate validation ways</a:t>
          </a:r>
          <a:endParaRPr lang="en-US" sz="1700" b="0" dirty="0"/>
        </a:p>
      </dgm:t>
    </dgm:pt>
    <dgm:pt modelId="{C9A71083-2933-41BC-9CC2-4C93A0BFDE18}" type="parTrans" cxnId="{66AF22B3-D731-4C9A-95FB-AD0D2E21244F}">
      <dgm:prSet/>
      <dgm:spPr/>
      <dgm:t>
        <a:bodyPr/>
        <a:lstStyle/>
        <a:p>
          <a:pPr algn="l"/>
          <a:endParaRPr lang="en-US"/>
        </a:p>
      </dgm:t>
    </dgm:pt>
    <dgm:pt modelId="{B3D2A5DB-795B-4416-BB7A-76C59E5992B0}" type="sibTrans" cxnId="{66AF22B3-D731-4C9A-95FB-AD0D2E21244F}">
      <dgm:prSet/>
      <dgm:spPr/>
      <dgm:t>
        <a:bodyPr/>
        <a:lstStyle/>
        <a:p>
          <a:pPr algn="l"/>
          <a:endParaRPr lang="en-US"/>
        </a:p>
      </dgm:t>
    </dgm:pt>
    <dgm:pt modelId="{16CC9C4D-4952-48EF-8A14-D740BD25DFEC}">
      <dgm:prSet phldrT="[Text]" custT="1"/>
      <dgm:spPr/>
      <dgm:t>
        <a:bodyPr/>
        <a:lstStyle/>
        <a:p>
          <a:pPr algn="ctr"/>
          <a:r>
            <a:rPr lang="en-US" sz="1700" b="0" dirty="0" smtClean="0"/>
            <a:t>Part 3</a:t>
          </a:r>
          <a:endParaRPr lang="en-US" sz="1700" b="0" dirty="0"/>
        </a:p>
      </dgm:t>
    </dgm:pt>
    <dgm:pt modelId="{6125540C-FA4C-46CB-98E5-2DADF3F9194F}" type="parTrans" cxnId="{ED2EBCB9-B9E9-42D1-A7A2-E043A9EA0C48}">
      <dgm:prSet/>
      <dgm:spPr/>
      <dgm:t>
        <a:bodyPr/>
        <a:lstStyle/>
        <a:p>
          <a:pPr algn="l"/>
          <a:endParaRPr lang="en-US"/>
        </a:p>
      </dgm:t>
    </dgm:pt>
    <dgm:pt modelId="{6AB455A7-DAA9-4CDE-8FB1-85930F07AEB0}" type="sibTrans" cxnId="{ED2EBCB9-B9E9-42D1-A7A2-E043A9EA0C48}">
      <dgm:prSet/>
      <dgm:spPr/>
      <dgm:t>
        <a:bodyPr/>
        <a:lstStyle/>
        <a:p>
          <a:pPr algn="l"/>
          <a:endParaRPr lang="en-US"/>
        </a:p>
      </dgm:t>
    </dgm:pt>
    <dgm:pt modelId="{54F02B26-6426-48C2-8D38-942569A01EBF}">
      <dgm:prSet phldrT="[Text]" custT="1"/>
      <dgm:spPr/>
      <dgm:t>
        <a:bodyPr/>
        <a:lstStyle/>
        <a:p>
          <a:pPr algn="l"/>
          <a:r>
            <a:rPr lang="en-US" sz="1700" b="0" dirty="0" smtClean="0"/>
            <a:t>Our Previous Project at DSN</a:t>
          </a:r>
          <a:endParaRPr lang="en-US" sz="1700" b="0" dirty="0"/>
        </a:p>
      </dgm:t>
    </dgm:pt>
    <dgm:pt modelId="{5183B888-52A2-481F-BC2D-CCF52BE1D83B}" type="parTrans" cxnId="{46D80343-A6DE-4B52-BE65-13B1314DC4B4}">
      <dgm:prSet/>
      <dgm:spPr/>
      <dgm:t>
        <a:bodyPr/>
        <a:lstStyle/>
        <a:p>
          <a:pPr algn="l"/>
          <a:endParaRPr lang="en-US"/>
        </a:p>
      </dgm:t>
    </dgm:pt>
    <dgm:pt modelId="{3B18F5F6-7410-460C-9DCF-490DF01D3242}" type="sibTrans" cxnId="{46D80343-A6DE-4B52-BE65-13B1314DC4B4}">
      <dgm:prSet/>
      <dgm:spPr/>
      <dgm:t>
        <a:bodyPr/>
        <a:lstStyle/>
        <a:p>
          <a:pPr algn="l"/>
          <a:endParaRPr lang="en-US"/>
        </a:p>
      </dgm:t>
    </dgm:pt>
    <dgm:pt modelId="{4B8B8945-FDF5-426D-84B3-B94DE4A346B7}" type="pres">
      <dgm:prSet presAssocID="{359C03F6-6634-4968-A43E-A41402BAAB6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180E15-DF74-400D-AC37-74F8EECDC8B7}" type="pres">
      <dgm:prSet presAssocID="{3CE94201-5AEC-42F9-80A0-5D6B9DC11FCA}" presName="composite" presStyleCnt="0"/>
      <dgm:spPr/>
    </dgm:pt>
    <dgm:pt modelId="{EB8B46E6-A1EF-4D9A-ABC0-129476DB72E7}" type="pres">
      <dgm:prSet presAssocID="{3CE94201-5AEC-42F9-80A0-5D6B9DC11F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7003B-A4C4-41CC-9BBB-BC04268E13B2}" type="pres">
      <dgm:prSet presAssocID="{3CE94201-5AEC-42F9-80A0-5D6B9DC11F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E357A-1ACE-4B60-B8F8-EDE0FC3EE772}" type="pres">
      <dgm:prSet presAssocID="{B0F22664-B04C-45CB-BA08-9A9986512325}" presName="sp" presStyleCnt="0"/>
      <dgm:spPr/>
    </dgm:pt>
    <dgm:pt modelId="{1DA15DF2-2E46-488E-9BDD-5959419A9B98}" type="pres">
      <dgm:prSet presAssocID="{B770FA68-5203-4F83-A3FB-6BC35E87439E}" presName="composite" presStyleCnt="0"/>
      <dgm:spPr/>
    </dgm:pt>
    <dgm:pt modelId="{6C35F6C7-4A24-4832-85E6-A9A61B0C4FB3}" type="pres">
      <dgm:prSet presAssocID="{B770FA68-5203-4F83-A3FB-6BC35E87439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5E1E7-A190-4266-9D51-B43ABAD47F3A}" type="pres">
      <dgm:prSet presAssocID="{B770FA68-5203-4F83-A3FB-6BC35E87439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0CD37E-20FE-4938-957D-4FF3E30CB157}" type="pres">
      <dgm:prSet presAssocID="{7BEACC33-56B5-42C4-8FC9-259B39D0D00C}" presName="sp" presStyleCnt="0"/>
      <dgm:spPr/>
    </dgm:pt>
    <dgm:pt modelId="{39AFA799-B842-49E8-AA70-24334F892CBF}" type="pres">
      <dgm:prSet presAssocID="{16CC9C4D-4952-48EF-8A14-D740BD25DFEC}" presName="composite" presStyleCnt="0"/>
      <dgm:spPr/>
    </dgm:pt>
    <dgm:pt modelId="{883353C3-66FB-4794-9A8B-DE88109A6C2E}" type="pres">
      <dgm:prSet presAssocID="{16CC9C4D-4952-48EF-8A14-D740BD25DFEC}" presName="parentText" presStyleLbl="alignNode1" presStyleIdx="2" presStyleCnt="3" custLinFactNeighborX="-14026" custLinFactNeighborY="18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91265E-C9AD-409A-B109-FD677FC112A1}" type="pres">
      <dgm:prSet presAssocID="{16CC9C4D-4952-48EF-8A14-D740BD25DFE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D80343-A6DE-4B52-BE65-13B1314DC4B4}" srcId="{16CC9C4D-4952-48EF-8A14-D740BD25DFEC}" destId="{54F02B26-6426-48C2-8D38-942569A01EBF}" srcOrd="0" destOrd="0" parTransId="{5183B888-52A2-481F-BC2D-CCF52BE1D83B}" sibTransId="{3B18F5F6-7410-460C-9DCF-490DF01D3242}"/>
    <dgm:cxn modelId="{84975658-C105-4E83-8648-D7BC1F694D9F}" type="presOf" srcId="{54F02B26-6426-48C2-8D38-942569A01EBF}" destId="{4191265E-C9AD-409A-B109-FD677FC112A1}" srcOrd="0" destOrd="0" presId="urn:microsoft.com/office/officeart/2005/8/layout/chevron2"/>
    <dgm:cxn modelId="{5EAAE187-05DF-435A-BB15-901D63487258}" type="presOf" srcId="{66F9A45A-A0BA-4CF0-9838-D0FE40AB5085}" destId="{F1D5E1E7-A190-4266-9D51-B43ABAD47F3A}" srcOrd="0" destOrd="1" presId="urn:microsoft.com/office/officeart/2005/8/layout/chevron2"/>
    <dgm:cxn modelId="{8760247D-DB95-42FA-B1E7-48EECCA4CFCC}" type="presOf" srcId="{359C03F6-6634-4968-A43E-A41402BAAB6F}" destId="{4B8B8945-FDF5-426D-84B3-B94DE4A346B7}" srcOrd="0" destOrd="0" presId="urn:microsoft.com/office/officeart/2005/8/layout/chevron2"/>
    <dgm:cxn modelId="{7F61E5C0-4982-44FA-AD37-1B7206F4842D}" type="presOf" srcId="{16CC9C4D-4952-48EF-8A14-D740BD25DFEC}" destId="{883353C3-66FB-4794-9A8B-DE88109A6C2E}" srcOrd="0" destOrd="0" presId="urn:microsoft.com/office/officeart/2005/8/layout/chevron2"/>
    <dgm:cxn modelId="{F85ED08F-AC6C-441F-890A-63A264B9632A}" type="presOf" srcId="{3CE94201-5AEC-42F9-80A0-5D6B9DC11FCA}" destId="{EB8B46E6-A1EF-4D9A-ABC0-129476DB72E7}" srcOrd="0" destOrd="0" presId="urn:microsoft.com/office/officeart/2005/8/layout/chevron2"/>
    <dgm:cxn modelId="{763CABA1-0A9B-42D8-A9A6-C56B8CA46774}" type="presOf" srcId="{B770FA68-5203-4F83-A3FB-6BC35E87439E}" destId="{6C35F6C7-4A24-4832-85E6-A9A61B0C4FB3}" srcOrd="0" destOrd="0" presId="urn:microsoft.com/office/officeart/2005/8/layout/chevron2"/>
    <dgm:cxn modelId="{6BB093E0-5228-4766-BDEE-3FCB94F43A8A}" srcId="{B770FA68-5203-4F83-A3FB-6BC35E87439E}" destId="{BA36E3C7-2DAA-4FDB-9A19-39DE894CB248}" srcOrd="0" destOrd="0" parTransId="{F93602D0-F977-4CA8-AD9F-5AF6CD4236AB}" sibTransId="{22DF80D9-9457-47B5-87EF-E7879FCF654D}"/>
    <dgm:cxn modelId="{6D50BC98-174C-47D3-BD54-06F1B62706B0}" srcId="{359C03F6-6634-4968-A43E-A41402BAAB6F}" destId="{B770FA68-5203-4F83-A3FB-6BC35E87439E}" srcOrd="1" destOrd="0" parTransId="{2974B4E2-0537-4128-B9F8-49A97F71DB4D}" sibTransId="{7BEACC33-56B5-42C4-8FC9-259B39D0D00C}"/>
    <dgm:cxn modelId="{66AF22B3-D731-4C9A-95FB-AD0D2E21244F}" srcId="{B770FA68-5203-4F83-A3FB-6BC35E87439E}" destId="{66F9A45A-A0BA-4CF0-9838-D0FE40AB5085}" srcOrd="1" destOrd="0" parTransId="{C9A71083-2933-41BC-9CC2-4C93A0BFDE18}" sibTransId="{B3D2A5DB-795B-4416-BB7A-76C59E5992B0}"/>
    <dgm:cxn modelId="{0E281656-D7EF-44F1-8DFC-349F3805DCE0}" srcId="{359C03F6-6634-4968-A43E-A41402BAAB6F}" destId="{3CE94201-5AEC-42F9-80A0-5D6B9DC11FCA}" srcOrd="0" destOrd="0" parTransId="{890E4D56-7C34-4981-A503-9193B7A198BC}" sibTransId="{B0F22664-B04C-45CB-BA08-9A9986512325}"/>
    <dgm:cxn modelId="{ED2EBCB9-B9E9-42D1-A7A2-E043A9EA0C48}" srcId="{359C03F6-6634-4968-A43E-A41402BAAB6F}" destId="{16CC9C4D-4952-48EF-8A14-D740BD25DFEC}" srcOrd="2" destOrd="0" parTransId="{6125540C-FA4C-46CB-98E5-2DADF3F9194F}" sibTransId="{6AB455A7-DAA9-4CDE-8FB1-85930F07AEB0}"/>
    <dgm:cxn modelId="{F5F35E2D-B3B2-437F-B6C9-015AF12DBC33}" type="presOf" srcId="{BA36E3C7-2DAA-4FDB-9A19-39DE894CB248}" destId="{F1D5E1E7-A190-4266-9D51-B43ABAD47F3A}" srcOrd="0" destOrd="0" presId="urn:microsoft.com/office/officeart/2005/8/layout/chevron2"/>
    <dgm:cxn modelId="{FCB50387-E86D-4839-8739-D45D692CC9A7}" srcId="{3CE94201-5AEC-42F9-80A0-5D6B9DC11FCA}" destId="{AF09C915-0B87-453F-91AB-18C86EF625B8}" srcOrd="0" destOrd="0" parTransId="{48CBB387-CC71-4349-B248-0186DFD596E2}" sibTransId="{C0E8D181-1FC4-4F49-B8A0-C84B23036646}"/>
    <dgm:cxn modelId="{993F342C-1A18-451C-945F-BCC589A8EDDD}" type="presOf" srcId="{AF09C915-0B87-453F-91AB-18C86EF625B8}" destId="{4317003B-A4C4-41CC-9BBB-BC04268E13B2}" srcOrd="0" destOrd="0" presId="urn:microsoft.com/office/officeart/2005/8/layout/chevron2"/>
    <dgm:cxn modelId="{7037230E-3401-4CBE-9B76-2D6749C0A8F8}" type="presParOf" srcId="{4B8B8945-FDF5-426D-84B3-B94DE4A346B7}" destId="{C2180E15-DF74-400D-AC37-74F8EECDC8B7}" srcOrd="0" destOrd="0" presId="urn:microsoft.com/office/officeart/2005/8/layout/chevron2"/>
    <dgm:cxn modelId="{0E554489-BA3B-48F1-8429-DB80DDDC076F}" type="presParOf" srcId="{C2180E15-DF74-400D-AC37-74F8EECDC8B7}" destId="{EB8B46E6-A1EF-4D9A-ABC0-129476DB72E7}" srcOrd="0" destOrd="0" presId="urn:microsoft.com/office/officeart/2005/8/layout/chevron2"/>
    <dgm:cxn modelId="{4FB6E338-0401-422F-A1DF-DF0B43D9F5BD}" type="presParOf" srcId="{C2180E15-DF74-400D-AC37-74F8EECDC8B7}" destId="{4317003B-A4C4-41CC-9BBB-BC04268E13B2}" srcOrd="1" destOrd="0" presId="urn:microsoft.com/office/officeart/2005/8/layout/chevron2"/>
    <dgm:cxn modelId="{4D6ADF11-063D-4B12-8201-BC2ADE6A9BBF}" type="presParOf" srcId="{4B8B8945-FDF5-426D-84B3-B94DE4A346B7}" destId="{0FFE357A-1ACE-4B60-B8F8-EDE0FC3EE772}" srcOrd="1" destOrd="0" presId="urn:microsoft.com/office/officeart/2005/8/layout/chevron2"/>
    <dgm:cxn modelId="{387D4E3B-C819-444D-B5C3-D83AE118348B}" type="presParOf" srcId="{4B8B8945-FDF5-426D-84B3-B94DE4A346B7}" destId="{1DA15DF2-2E46-488E-9BDD-5959419A9B98}" srcOrd="2" destOrd="0" presId="urn:microsoft.com/office/officeart/2005/8/layout/chevron2"/>
    <dgm:cxn modelId="{5E5AB912-C3D4-4CE9-B6FC-6730283388C6}" type="presParOf" srcId="{1DA15DF2-2E46-488E-9BDD-5959419A9B98}" destId="{6C35F6C7-4A24-4832-85E6-A9A61B0C4FB3}" srcOrd="0" destOrd="0" presId="urn:microsoft.com/office/officeart/2005/8/layout/chevron2"/>
    <dgm:cxn modelId="{0C74EA9E-D80A-4A3D-A34F-D03A9A270BFF}" type="presParOf" srcId="{1DA15DF2-2E46-488E-9BDD-5959419A9B98}" destId="{F1D5E1E7-A190-4266-9D51-B43ABAD47F3A}" srcOrd="1" destOrd="0" presId="urn:microsoft.com/office/officeart/2005/8/layout/chevron2"/>
    <dgm:cxn modelId="{92ECDAD4-5963-4EE4-8068-99761C28454C}" type="presParOf" srcId="{4B8B8945-FDF5-426D-84B3-B94DE4A346B7}" destId="{270CD37E-20FE-4938-957D-4FF3E30CB157}" srcOrd="3" destOrd="0" presId="urn:microsoft.com/office/officeart/2005/8/layout/chevron2"/>
    <dgm:cxn modelId="{14E85F02-D0C3-4F8D-9A62-2FD4327DD43B}" type="presParOf" srcId="{4B8B8945-FDF5-426D-84B3-B94DE4A346B7}" destId="{39AFA799-B842-49E8-AA70-24334F892CBF}" srcOrd="4" destOrd="0" presId="urn:microsoft.com/office/officeart/2005/8/layout/chevron2"/>
    <dgm:cxn modelId="{E577C9EB-5A2C-4475-812E-BD8E2D352B40}" type="presParOf" srcId="{39AFA799-B842-49E8-AA70-24334F892CBF}" destId="{883353C3-66FB-4794-9A8B-DE88109A6C2E}" srcOrd="0" destOrd="0" presId="urn:microsoft.com/office/officeart/2005/8/layout/chevron2"/>
    <dgm:cxn modelId="{9360F095-762F-4247-9280-24133515227D}" type="presParOf" srcId="{39AFA799-B842-49E8-AA70-24334F892CBF}" destId="{4191265E-C9AD-409A-B109-FD677FC112A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8B46E6-A1EF-4D9A-ABC0-129476DB72E7}">
      <dsp:nvSpPr>
        <dsp:cNvPr id="0" name=""/>
        <dsp:cNvSpPr/>
      </dsp:nvSpPr>
      <dsp:spPr>
        <a:xfrm rot="5400000">
          <a:off x="-232841" y="232889"/>
          <a:ext cx="1552277" cy="1086594"/>
        </a:xfrm>
        <a:prstGeom prst="chevron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 dirty="0" smtClean="0"/>
            <a:t>Part 1</a:t>
          </a:r>
          <a:endParaRPr lang="en-US" sz="1700" b="0" kern="1200" dirty="0"/>
        </a:p>
      </dsp:txBody>
      <dsp:txXfrm rot="5400000">
        <a:off x="-232841" y="232889"/>
        <a:ext cx="1552277" cy="1086594"/>
      </dsp:txXfrm>
    </dsp:sp>
    <dsp:sp modelId="{4317003B-A4C4-41CC-9BBB-BC04268E13B2}">
      <dsp:nvSpPr>
        <dsp:cNvPr id="0" name=""/>
        <dsp:cNvSpPr/>
      </dsp:nvSpPr>
      <dsp:spPr>
        <a:xfrm rot="5400000">
          <a:off x="3467806" y="-2381164"/>
          <a:ext cx="1008980" cy="5771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0" kern="1200" dirty="0" smtClean="0"/>
            <a:t>Project Definition</a:t>
          </a:r>
          <a:endParaRPr lang="en-US" sz="1700" b="0" kern="1200" dirty="0"/>
        </a:p>
      </dsp:txBody>
      <dsp:txXfrm rot="5400000">
        <a:off x="3467806" y="-2381164"/>
        <a:ext cx="1008980" cy="5771405"/>
      </dsp:txXfrm>
    </dsp:sp>
    <dsp:sp modelId="{6C35F6C7-4A24-4832-85E6-A9A61B0C4FB3}">
      <dsp:nvSpPr>
        <dsp:cNvPr id="0" name=""/>
        <dsp:cNvSpPr/>
      </dsp:nvSpPr>
      <dsp:spPr>
        <a:xfrm rot="5400000">
          <a:off x="-232841" y="1590302"/>
          <a:ext cx="1552277" cy="1086594"/>
        </a:xfrm>
        <a:prstGeom prst="chevron">
          <a:avLst/>
        </a:prstGeom>
        <a:solidFill>
          <a:schemeClr val="accent2">
            <a:shade val="80000"/>
            <a:hueOff val="301476"/>
            <a:satOff val="-19508"/>
            <a:lumOff val="17811"/>
            <a:alphaOff val="0"/>
          </a:schemeClr>
        </a:solidFill>
        <a:ln w="25400" cap="flat" cmpd="sng" algn="ctr">
          <a:solidFill>
            <a:schemeClr val="accent2">
              <a:shade val="80000"/>
              <a:hueOff val="301476"/>
              <a:satOff val="-19508"/>
              <a:lumOff val="178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 dirty="0" smtClean="0"/>
            <a:t>Part 2</a:t>
          </a:r>
          <a:endParaRPr lang="en-US" sz="1700" b="0" kern="1200" dirty="0"/>
        </a:p>
      </dsp:txBody>
      <dsp:txXfrm rot="5400000">
        <a:off x="-232841" y="1590302"/>
        <a:ext cx="1552277" cy="1086594"/>
      </dsp:txXfrm>
    </dsp:sp>
    <dsp:sp modelId="{F1D5E1E7-A190-4266-9D51-B43ABAD47F3A}">
      <dsp:nvSpPr>
        <dsp:cNvPr id="0" name=""/>
        <dsp:cNvSpPr/>
      </dsp:nvSpPr>
      <dsp:spPr>
        <a:xfrm rot="5400000">
          <a:off x="3467806" y="-1023751"/>
          <a:ext cx="1008980" cy="5771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301476"/>
              <a:satOff val="-19508"/>
              <a:lumOff val="178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0" kern="1200" dirty="0" smtClean="0"/>
            <a:t>Tools have been used</a:t>
          </a:r>
          <a:endParaRPr lang="en-US" sz="1700" b="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0" kern="1200" dirty="0" smtClean="0"/>
            <a:t>Looking for appropriate validation ways</a:t>
          </a:r>
          <a:endParaRPr lang="en-US" sz="1700" b="0" kern="1200" dirty="0"/>
        </a:p>
      </dsp:txBody>
      <dsp:txXfrm rot="5400000">
        <a:off x="3467806" y="-1023751"/>
        <a:ext cx="1008980" cy="5771405"/>
      </dsp:txXfrm>
    </dsp:sp>
    <dsp:sp modelId="{883353C3-66FB-4794-9A8B-DE88109A6C2E}">
      <dsp:nvSpPr>
        <dsp:cNvPr id="0" name=""/>
        <dsp:cNvSpPr/>
      </dsp:nvSpPr>
      <dsp:spPr>
        <a:xfrm rot="5400000">
          <a:off x="-232841" y="2947764"/>
          <a:ext cx="1552277" cy="1086594"/>
        </a:xfrm>
        <a:prstGeom prst="chevron">
          <a:avLst/>
        </a:prstGeom>
        <a:solidFill>
          <a:schemeClr val="accent2">
            <a:shade val="80000"/>
            <a:hueOff val="602953"/>
            <a:satOff val="-39016"/>
            <a:lumOff val="35622"/>
            <a:alphaOff val="0"/>
          </a:schemeClr>
        </a:solidFill>
        <a:ln w="25400" cap="flat" cmpd="sng" algn="ctr">
          <a:solidFill>
            <a:schemeClr val="accent2">
              <a:shade val="80000"/>
              <a:hueOff val="602953"/>
              <a:satOff val="-39016"/>
              <a:lumOff val="356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 dirty="0" smtClean="0"/>
            <a:t>Part 3</a:t>
          </a:r>
          <a:endParaRPr lang="en-US" sz="1700" b="0" kern="1200" dirty="0"/>
        </a:p>
      </dsp:txBody>
      <dsp:txXfrm rot="5400000">
        <a:off x="-232841" y="2947764"/>
        <a:ext cx="1552277" cy="1086594"/>
      </dsp:txXfrm>
    </dsp:sp>
    <dsp:sp modelId="{4191265E-C9AD-409A-B109-FD677FC112A1}">
      <dsp:nvSpPr>
        <dsp:cNvPr id="0" name=""/>
        <dsp:cNvSpPr/>
      </dsp:nvSpPr>
      <dsp:spPr>
        <a:xfrm rot="5400000">
          <a:off x="3467806" y="333661"/>
          <a:ext cx="1008980" cy="5771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602953"/>
              <a:satOff val="-39016"/>
              <a:lumOff val="356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0" kern="1200" dirty="0" smtClean="0"/>
            <a:t>Our Previous Project at DSN</a:t>
          </a:r>
          <a:endParaRPr lang="en-US" sz="1700" b="0" kern="1200" dirty="0"/>
        </a:p>
      </dsp:txBody>
      <dsp:txXfrm rot="5400000">
        <a:off x="3467806" y="333661"/>
        <a:ext cx="1008980" cy="57714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68A042-BBBA-4B15-B404-94AAE09DB720}" type="datetimeFigureOut">
              <a:rPr lang="en-US" smtClean="0"/>
              <a:pPr/>
              <a:t>9/5/2010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4EAF88-46BC-40C6-9D00-C4D2DB5F05F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Brief Review of Our Research Work </a:t>
            </a:r>
            <a:br>
              <a:rPr lang="en-US" dirty="0" smtClean="0"/>
            </a:br>
            <a:r>
              <a:rPr lang="en-US" dirty="0" smtClean="0"/>
              <a:t>at DSN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638864"/>
          </a:xfrm>
        </p:spPr>
        <p:txBody>
          <a:bodyPr>
            <a:normAutofit fontScale="62500" lnSpcReduction="20000"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sz="2900" b="1" dirty="0" smtClean="0"/>
              <a:t>Under  Supervision of</a:t>
            </a:r>
          </a:p>
          <a:p>
            <a:pPr algn="ctr"/>
            <a:r>
              <a:rPr lang="en-US" sz="2900" b="1" dirty="0" smtClean="0"/>
              <a:t>Dr. Hossein Asadi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Data Storage Network Laboratory</a:t>
            </a:r>
          </a:p>
          <a:p>
            <a:pPr algn="ctr"/>
            <a:endParaRPr lang="en-US" b="1" dirty="0" smtClean="0"/>
          </a:p>
          <a:p>
            <a:pPr algn="ctr"/>
            <a:r>
              <a:rPr lang="en-US" sz="2900" b="1" dirty="0" smtClean="0">
                <a:solidFill>
                  <a:schemeClr val="accent1">
                    <a:lumMod val="75000"/>
                  </a:schemeClr>
                </a:solidFill>
              </a:rPr>
              <a:t>Amirali Shambayati</a:t>
            </a:r>
          </a:p>
          <a:p>
            <a:pPr algn="ctr"/>
            <a:r>
              <a:rPr lang="en-US" sz="2900" b="1" dirty="0" smtClean="0">
                <a:solidFill>
                  <a:schemeClr val="accent1">
                    <a:lumMod val="75000"/>
                  </a:schemeClr>
                </a:solidFill>
              </a:rPr>
              <a:t>Mehrnoosh Sameki</a:t>
            </a:r>
          </a:p>
          <a:p>
            <a:pPr algn="ctr"/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b="1" dirty="0" smtClean="0"/>
              <a:t>Sharif University of technology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BLKTrace</a:t>
            </a:r>
            <a:r>
              <a:rPr lang="en-US" dirty="0" smtClean="0"/>
              <a:t> Feature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 detailed  block  layer  information concerning individual I/Os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User­selectable</a:t>
            </a:r>
            <a:r>
              <a:rPr lang="en-US" dirty="0" smtClean="0"/>
              <a:t>  events – can specify filter at event acquisition and/or  when formatting output </a:t>
            </a:r>
          </a:p>
          <a:p>
            <a:endParaRPr lang="en-US" dirty="0" smtClean="0"/>
          </a:p>
          <a:p>
            <a:r>
              <a:rPr lang="en-US" dirty="0" smtClean="0"/>
              <a:t>Supports both “live” and “playback” tracing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BLKTrace</a:t>
            </a:r>
            <a:r>
              <a:rPr lang="en-US" dirty="0" smtClean="0"/>
              <a:t> User Selectable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Request queue entry allocated</a:t>
            </a:r>
          </a:p>
          <a:p>
            <a:r>
              <a:rPr lang="en-US" dirty="0" smtClean="0"/>
              <a:t>Request queue insertion</a:t>
            </a:r>
          </a:p>
          <a:p>
            <a:r>
              <a:rPr lang="en-US" dirty="0" smtClean="0"/>
              <a:t>Request issued to underlying block device</a:t>
            </a:r>
          </a:p>
          <a:p>
            <a:r>
              <a:rPr lang="en-US" dirty="0" smtClean="0"/>
              <a:t>Request queue plug/unplug operation</a:t>
            </a:r>
          </a:p>
          <a:p>
            <a:r>
              <a:rPr lang="en-US" dirty="0" smtClean="0"/>
              <a:t>Request completed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BLKTrace</a:t>
            </a:r>
            <a:r>
              <a:rPr lang="en-US" dirty="0" smtClean="0"/>
              <a:t> and </a:t>
            </a:r>
            <a:r>
              <a:rPr lang="en-US" dirty="0" err="1" smtClean="0"/>
              <a:t>BLKParse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blktrace: </a:t>
            </a:r>
          </a:p>
          <a:p>
            <a:pPr lvl="1"/>
            <a:r>
              <a:rPr lang="en-US" dirty="0" smtClean="0"/>
              <a:t>Device configuration, and event </a:t>
            </a:r>
          </a:p>
          <a:p>
            <a:pPr>
              <a:buNone/>
            </a:pPr>
            <a:r>
              <a:rPr lang="en-US" dirty="0" smtClean="0"/>
              <a:t>		extraction utility </a:t>
            </a:r>
          </a:p>
          <a:p>
            <a:pPr lvl="1"/>
            <a:r>
              <a:rPr lang="en-US" dirty="0" smtClean="0"/>
              <a:t>Store events in (long) term storage /pipe to blkparse utility for live tracing </a:t>
            </a:r>
          </a:p>
          <a:p>
            <a:pPr lvl="1"/>
            <a:r>
              <a:rPr lang="en-US" dirty="0" smtClean="0"/>
              <a:t>Networking feature to remote events for parsing on another  machine </a:t>
            </a:r>
          </a:p>
          <a:p>
            <a:r>
              <a:rPr lang="en-US" dirty="0" smtClean="0"/>
              <a:t>blkparse: </a:t>
            </a:r>
          </a:p>
          <a:p>
            <a:pPr lvl="1"/>
            <a:r>
              <a:rPr lang="en-US" dirty="0" smtClean="0"/>
              <a:t>Event formatting utility </a:t>
            </a:r>
          </a:p>
          <a:p>
            <a:pPr lvl="1"/>
            <a:r>
              <a:rPr lang="en-US" dirty="0" smtClean="0"/>
              <a:t>Supports textual output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Documents and Settings\Administrator\Desktop\ax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658226" cy="5229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Documents and Settings\Administrator\Desktop\ax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85800"/>
            <a:ext cx="830580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Switch Between Different IO Schedulers in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Show Current Scheduler:</a:t>
            </a:r>
            <a:br>
              <a:rPr lang="en-US" dirty="0" smtClean="0"/>
            </a:br>
            <a:r>
              <a:rPr lang="en-US" dirty="0" smtClean="0"/>
              <a:t># cat /sys/block/</a:t>
            </a:r>
            <a:r>
              <a:rPr lang="en-US" dirty="0" err="1" smtClean="0"/>
              <a:t>sda</a:t>
            </a:r>
            <a:r>
              <a:rPr lang="en-US" dirty="0" smtClean="0"/>
              <a:t>/queue/scheduler</a:t>
            </a:r>
            <a:br>
              <a:rPr lang="en-US" dirty="0" smtClean="0"/>
            </a:br>
            <a:r>
              <a:rPr lang="en-US" dirty="0" err="1" smtClean="0"/>
              <a:t>noop</a:t>
            </a:r>
            <a:r>
              <a:rPr lang="en-US" dirty="0" smtClean="0"/>
              <a:t> anticipatory deadline [</a:t>
            </a:r>
            <a:r>
              <a:rPr lang="en-US" dirty="0" err="1" smtClean="0"/>
              <a:t>cfq</a:t>
            </a:r>
            <a:r>
              <a:rPr lang="en-US" dirty="0" smtClean="0"/>
              <a:t>]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Change Current Scheduler</a:t>
            </a:r>
            <a:br>
              <a:rPr lang="en-US" dirty="0" smtClean="0"/>
            </a:br>
            <a:r>
              <a:rPr lang="en-US" dirty="0" smtClean="0"/>
              <a:t># echo anticipatory &gt; /sys/block/</a:t>
            </a:r>
            <a:r>
              <a:rPr lang="en-US" dirty="0" err="1" smtClean="0"/>
              <a:t>sda</a:t>
            </a:r>
            <a:r>
              <a:rPr lang="en-US" dirty="0" smtClean="0"/>
              <a:t>/queue/scheduler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Generating Benchmark 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IOZONE has been used as our benchmark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Feeding Disksim by </a:t>
            </a:r>
            <a:r>
              <a:rPr lang="en-US" dirty="0" err="1" smtClean="0"/>
              <a:t>BLKTrace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Converting </a:t>
            </a:r>
            <a:r>
              <a:rPr lang="en-US" dirty="0" err="1" smtClean="0"/>
              <a:t>BLKTrace</a:t>
            </a:r>
            <a:r>
              <a:rPr lang="en-US" dirty="0" smtClean="0"/>
              <a:t> output to Disksim default input trace file.</a:t>
            </a:r>
          </a:p>
          <a:p>
            <a:pPr>
              <a:buNone/>
            </a:pP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smtClean="0"/>
              <a:t>Problem on this way: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/>
              <a:t>As  our hard disk size was much bigger than </a:t>
            </a:r>
            <a:r>
              <a:rPr lang="en-US" dirty="0" err="1" smtClean="0"/>
              <a:t>disksim’s</a:t>
            </a:r>
            <a:r>
              <a:rPr lang="en-US" dirty="0" smtClean="0"/>
              <a:t>  SSD </a:t>
            </a:r>
            <a:r>
              <a:rPr lang="en-US" dirty="0" err="1" smtClean="0"/>
              <a:t>model,SSD</a:t>
            </a:r>
            <a:r>
              <a:rPr lang="en-US" dirty="0" smtClean="0"/>
              <a:t> model couldn’t recognize some of read and write addresses.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endParaRPr lang="en-US" dirty="0" smtClean="0"/>
          </a:p>
          <a:p>
            <a:pPr>
              <a:buClr>
                <a:srgbClr val="00B0F0"/>
              </a:buClr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Feeding Disksim by </a:t>
            </a:r>
            <a:r>
              <a:rPr lang="en-US" dirty="0" err="1" smtClean="0"/>
              <a:t>BLKTrace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Solutions to the problem mentioned: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Manipulating SSD model file(modifying block or page sizes) to fit to our hard disk size.(not successful)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Finding the minimum block </a:t>
            </a:r>
            <a:r>
              <a:rPr lang="en-US" sz="1800" dirty="0" err="1" smtClean="0"/>
              <a:t>address.mapping</a:t>
            </a:r>
            <a:r>
              <a:rPr lang="en-US" sz="1800" dirty="0" smtClean="0"/>
              <a:t> it to zero and mapping other block addresses to the differentiate between minimum block address and itself. .(not successful)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Applying  the previous solution on cylinders. .(not successful)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Creating a new partition exactly with the same size as SSD model(using </a:t>
            </a:r>
            <a:r>
              <a:rPr lang="en-US" sz="1800" dirty="0" err="1" smtClean="0"/>
              <a:t>Gparted</a:t>
            </a:r>
            <a:r>
              <a:rPr lang="en-US" sz="1800" dirty="0" smtClean="0"/>
              <a:t>) and running IOZONE benchmark on this partition. .(not successful)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To be continued ! This problem is still open…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 Project:</a:t>
            </a:r>
            <a:br>
              <a:rPr lang="en-US" dirty="0" smtClean="0"/>
            </a:br>
            <a:r>
              <a:rPr lang="en-US" dirty="0" smtClean="0"/>
              <a:t>Extracting Simics Trace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b="1" dirty="0" smtClean="0"/>
          </a:p>
          <a:p>
            <a:r>
              <a:rPr lang="en-US" b="1" dirty="0" smtClean="0"/>
              <a:t>Simics</a:t>
            </a:r>
            <a:r>
              <a:rPr lang="en-US" dirty="0" smtClean="0"/>
              <a:t> is a full-system simulator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Simics runs a virtual machine which boots a operating system by itself.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have used X86 machine image.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extracted machine’s trace and converted its output to a standard format needed for DSN Lab ‘s simulations.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What We Cover in This Presentation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" y="2209800"/>
          <a:ext cx="6858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Project Definition</a:t>
            </a:r>
            <a:br>
              <a:rPr lang="en-US" dirty="0" smtClean="0"/>
            </a:br>
            <a:r>
              <a:rPr lang="en-US" dirty="0" smtClean="0"/>
              <a:t> -What is Solid State Drive(SSD)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Uses solid-state memory to store persistent data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viable alternative to traditional magnetic storage media.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Project Definition</a:t>
            </a:r>
            <a:br>
              <a:rPr lang="en-US" dirty="0" smtClean="0"/>
            </a:br>
            <a:r>
              <a:rPr lang="en-US" dirty="0" smtClean="0"/>
              <a:t> -What is Solid State Drive(SSD)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smtClean="0"/>
              <a:t>Advantages:</a:t>
            </a:r>
          </a:p>
          <a:p>
            <a:pPr>
              <a:buClr>
                <a:srgbClr val="FF0000"/>
              </a:buClr>
              <a:buNone/>
            </a:pPr>
            <a:endParaRPr lang="en-US" dirty="0" smtClean="0"/>
          </a:p>
          <a:p>
            <a:pPr lvl="1"/>
            <a:r>
              <a:rPr lang="en-US" dirty="0" smtClean="0"/>
              <a:t>Less susceptible to physical shock, quieter , lower access time and latency than HDD.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Same interface as HDD(Advantage for OS developers)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Project Definition</a:t>
            </a:r>
            <a:br>
              <a:rPr lang="en-US" dirty="0" smtClean="0"/>
            </a:br>
            <a:r>
              <a:rPr lang="en-US" dirty="0" smtClean="0"/>
              <a:t> -What is Solid State Drive(SSD)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endParaRPr lang="en-US" sz="2400" dirty="0" smtClean="0"/>
          </a:p>
          <a:p>
            <a:pPr>
              <a:buClr>
                <a:srgbClr val="FF0000"/>
              </a:buClr>
            </a:pPr>
            <a:r>
              <a:rPr lang="en-US" sz="2400" dirty="0" smtClean="0"/>
              <a:t>Disadvantages:</a:t>
            </a:r>
          </a:p>
          <a:p>
            <a:pPr>
              <a:buClr>
                <a:srgbClr val="FF0000"/>
              </a:buClr>
              <a:buNone/>
            </a:pPr>
            <a:endParaRPr lang="en-US" sz="2400" dirty="0" smtClean="0"/>
          </a:p>
          <a:p>
            <a:pPr lvl="1"/>
            <a:r>
              <a:rPr lang="en-US" dirty="0" smtClean="0"/>
              <a:t>Random write speeds, may not have such a clear</a:t>
            </a:r>
          </a:p>
          <a:p>
            <a:pPr>
              <a:buNone/>
            </a:pPr>
            <a:r>
              <a:rPr lang="en-US" sz="2400" dirty="0" smtClean="0"/>
              <a:t>		advantage in performance(Our  major  target  is 	optimizing  OS to hide  this  disadvantage)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Project Definition</a:t>
            </a:r>
            <a:br>
              <a:rPr lang="en-US" dirty="0" smtClean="0"/>
            </a:br>
            <a:r>
              <a:rPr lang="en-US" dirty="0" smtClean="0"/>
              <a:t> -Technical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Looking for the best </a:t>
            </a:r>
            <a:r>
              <a:rPr lang="en-US" dirty="0" smtClean="0"/>
              <a:t>Linux IO </a:t>
            </a:r>
            <a:r>
              <a:rPr lang="en-US" dirty="0" smtClean="0"/>
              <a:t>Scheduler in random write speed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Optimizing the resulted </a:t>
            </a:r>
            <a:r>
              <a:rPr lang="en-US" dirty="0" smtClean="0"/>
              <a:t>IO </a:t>
            </a:r>
            <a:r>
              <a:rPr lang="en-US" dirty="0" smtClean="0"/>
              <a:t>scheduler  </a:t>
            </a:r>
            <a:r>
              <a:rPr lang="en-US" dirty="0" smtClean="0"/>
              <a:t>for  SSD.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Trace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have chosen blktrace to  evaluate IO schedulers’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BLKTrace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Ability to see what's going on inside the block I/O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layer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Need to know the specific operations performed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Upon each I/O submitted into the block I/O layer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Who? 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Kernel developers in the I/O path: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Block I/O layer, I/O scheduler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Performance analysis engineers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BLKTrace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Emits events for specific operations performed on each I/O entering the block</a:t>
            </a:r>
            <a:br>
              <a:rPr lang="en-US" dirty="0" smtClean="0"/>
            </a:br>
            <a:r>
              <a:rPr lang="en-US" dirty="0" smtClean="0"/>
              <a:t>I/O layer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355</TotalTime>
  <Words>482</Words>
  <Application>Microsoft Office PowerPoint</Application>
  <PresentationFormat>On-screen Show (4:3)</PresentationFormat>
  <Paragraphs>127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Brief Review of Our Research Work  at DSN</vt:lpstr>
      <vt:lpstr>What We Cover in This Presentation</vt:lpstr>
      <vt:lpstr>        Project Definition  -What is Solid State Drive(SSD)</vt:lpstr>
      <vt:lpstr>        Project Definition  -What is Solid State Drive(SSD)</vt:lpstr>
      <vt:lpstr>        Project Definition  -What is Solid State Drive(SSD)</vt:lpstr>
      <vt:lpstr>        Project Definition  -Technical Steps</vt:lpstr>
      <vt:lpstr>Trace Tools</vt:lpstr>
      <vt:lpstr>BLKTrace</vt:lpstr>
      <vt:lpstr>BLKTrace</vt:lpstr>
      <vt:lpstr>BLKTrace Feature List</vt:lpstr>
      <vt:lpstr>BLKTrace User Selectable Events</vt:lpstr>
      <vt:lpstr>BLKTrace and BLKParse</vt:lpstr>
      <vt:lpstr>Slide 13</vt:lpstr>
      <vt:lpstr>Slide 14</vt:lpstr>
      <vt:lpstr>Switch Between Different IO Schedulers in Linux</vt:lpstr>
      <vt:lpstr>Generating Benchmark Trace</vt:lpstr>
      <vt:lpstr>Feeding Disksim by BLKTrace output</vt:lpstr>
      <vt:lpstr>Feeding Disksim by BLKTrace output</vt:lpstr>
      <vt:lpstr>Previous Project: Extracting Simics Trace Output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Review of Our Research Work  at DSN</dc:title>
  <dc:creator>fsc</dc:creator>
  <cp:lastModifiedBy>fsc</cp:lastModifiedBy>
  <cp:revision>8</cp:revision>
  <dcterms:created xsi:type="dcterms:W3CDTF">2010-09-04T01:10:00Z</dcterms:created>
  <dcterms:modified xsi:type="dcterms:W3CDTF">2010-09-04T23:37:48Z</dcterms:modified>
</cp:coreProperties>
</file>